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692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349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8510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359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063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388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591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333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1698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575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4762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CDF4F-F3FA-4990-860B-8E9B9992083B}" type="datetimeFigureOut">
              <a:rPr lang="es-ES" smtClean="0"/>
              <a:t>27/03/2024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D30AB-C67F-4C1C-91E4-856736316A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562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7" t="30244" r="61095" b="16339"/>
          <a:stretch/>
        </p:blipFill>
        <p:spPr bwMode="auto">
          <a:xfrm>
            <a:off x="0" y="0"/>
            <a:ext cx="311838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l="42222" t="18610" r="17917" b="21358"/>
          <a:stretch/>
        </p:blipFill>
        <p:spPr>
          <a:xfrm>
            <a:off x="3118379" y="0"/>
            <a:ext cx="9073621" cy="688325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5"/>
          <a:srcRect l="42175" t="18889" r="20510" b="21441"/>
          <a:stretch/>
        </p:blipFill>
        <p:spPr>
          <a:xfrm>
            <a:off x="9591869" y="-176932"/>
            <a:ext cx="2600131" cy="2338827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9591869" y="2011680"/>
            <a:ext cx="2600131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Comic Sans MS" panose="030F0702030302020204" pitchFamily="66" charset="0"/>
              </a:rPr>
              <a:t>Después del cuento de Manolete, buscamos en los huertos una hortaliza igual que la de nuestro cartel</a:t>
            </a:r>
            <a:endParaRPr lang="es-ES" sz="1400" dirty="0">
              <a:latin typeface="Comic Sans MS" panose="030F0702030302020204" pitchFamily="66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3449782" y="6093229"/>
            <a:ext cx="8005156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Comic Sans MS" panose="030F0702030302020204" pitchFamily="66" charset="0"/>
              </a:rPr>
              <a:t>EN ESTE CÍRCULO DE TRONCOS </a:t>
            </a:r>
          </a:p>
          <a:p>
            <a:pPr algn="ctr"/>
            <a:r>
              <a:rPr lang="es-ES" sz="1400" b="1" smtClean="0">
                <a:latin typeface="Comic Sans MS" panose="030F0702030302020204" pitchFamily="66" charset="0"/>
              </a:rPr>
              <a:t>APROVECHADOS DE </a:t>
            </a:r>
            <a:r>
              <a:rPr lang="es-ES" sz="1400" b="1" dirty="0" smtClean="0">
                <a:latin typeface="Comic Sans MS" panose="030F0702030302020204" pitchFamily="66" charset="0"/>
              </a:rPr>
              <a:t>LA PODA DE PARQUES Y JARDINES</a:t>
            </a:r>
            <a:endParaRPr lang="es-ES" sz="1400" b="1" dirty="0" smtClean="0">
              <a:latin typeface="Comic Sans MS" panose="030F0702030302020204" pitchFamily="66" charset="0"/>
            </a:endParaRPr>
          </a:p>
          <a:p>
            <a:pPr algn="ctr"/>
            <a:r>
              <a:rPr lang="es-ES" sz="1400" b="1" dirty="0" smtClean="0">
                <a:latin typeface="Comic Sans MS" panose="030F0702030302020204" pitchFamily="66" charset="0"/>
              </a:rPr>
              <a:t>¡CONTAMOS NUESTROS CUENTOS E HISTORIETAS!</a:t>
            </a:r>
            <a:endParaRPr lang="es-ES" sz="1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0677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38</Words>
  <Application>Microsoft Office PowerPoint</Application>
  <PresentationFormat>Panorámica</PresentationFormat>
  <Paragraphs>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Josefa Osuna Cano</dc:creator>
  <cp:lastModifiedBy>Josefa Osuna Cano</cp:lastModifiedBy>
  <cp:revision>6</cp:revision>
  <dcterms:created xsi:type="dcterms:W3CDTF">2024-03-27T09:36:44Z</dcterms:created>
  <dcterms:modified xsi:type="dcterms:W3CDTF">2024-03-27T10:56:56Z</dcterms:modified>
</cp:coreProperties>
</file>